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custDataLst>
    <p:tags r:id="rId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384" y="-3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EA58DF6-45D4-4CBC-AE70-D5FE2FF74A59}" type="datetimeFigureOut">
              <a:rPr lang="ru-RU" smtClean="0"/>
              <a:pPr/>
              <a:t>16.04.2015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7E712D2-CA72-4E98-B74C-D3AD978C1320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58DF6-45D4-4CBC-AE70-D5FE2FF74A59}" type="datetimeFigureOut">
              <a:rPr lang="ru-RU" smtClean="0"/>
              <a:pPr/>
              <a:t>16.04.2015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12D2-CA72-4E98-B74C-D3AD978C1320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58DF6-45D4-4CBC-AE70-D5FE2FF74A59}" type="datetimeFigureOut">
              <a:rPr lang="ru-RU" smtClean="0"/>
              <a:pPr/>
              <a:t>16.04.2015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12D2-CA72-4E98-B74C-D3AD978C1320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58DF6-45D4-4CBC-AE70-D5FE2FF74A59}" type="datetimeFigureOut">
              <a:rPr lang="ru-RU" smtClean="0"/>
              <a:pPr/>
              <a:t>16.04.2015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12D2-CA72-4E98-B74C-D3AD978C132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58DF6-45D4-4CBC-AE70-D5FE2FF74A59}" type="datetimeFigureOut">
              <a:rPr lang="ru-RU" smtClean="0"/>
              <a:pPr/>
              <a:t>16.04.2015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12D2-CA72-4E98-B74C-D3AD978C132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58DF6-45D4-4CBC-AE70-D5FE2FF74A59}" type="datetimeFigureOut">
              <a:rPr lang="ru-RU" smtClean="0"/>
              <a:pPr/>
              <a:t>16.04.2015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12D2-CA72-4E98-B74C-D3AD978C132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58DF6-45D4-4CBC-AE70-D5FE2FF74A59}" type="datetimeFigureOut">
              <a:rPr lang="ru-RU" smtClean="0"/>
              <a:pPr/>
              <a:t>16.04.2015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12D2-CA72-4E98-B74C-D3AD978C1320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58DF6-45D4-4CBC-AE70-D5FE2FF74A59}" type="datetimeFigureOut">
              <a:rPr lang="ru-RU" smtClean="0"/>
              <a:pPr/>
              <a:t>16.04.2015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12D2-CA72-4E98-B74C-D3AD978C1320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58DF6-45D4-4CBC-AE70-D5FE2FF74A59}" type="datetimeFigureOut">
              <a:rPr lang="ru-RU" smtClean="0"/>
              <a:pPr/>
              <a:t>16.04.2015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12D2-CA72-4E98-B74C-D3AD978C132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58DF6-45D4-4CBC-AE70-D5FE2FF74A59}" type="datetimeFigureOut">
              <a:rPr lang="ru-RU" smtClean="0"/>
              <a:pPr/>
              <a:t>16.04.2015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12D2-CA72-4E98-B74C-D3AD978C132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58DF6-45D4-4CBC-AE70-D5FE2FF74A59}" type="datetimeFigureOut">
              <a:rPr lang="ru-RU" smtClean="0"/>
              <a:pPr/>
              <a:t>16.04.2015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12D2-CA72-4E98-B74C-D3AD978C132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EA58DF6-45D4-4CBC-AE70-D5FE2FF74A59}" type="datetimeFigureOut">
              <a:rPr lang="ru-RU" smtClean="0"/>
              <a:pPr/>
              <a:t>16.04.2015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7E712D2-CA72-4E98-B74C-D3AD978C132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3789040"/>
            <a:ext cx="7772400" cy="2232247"/>
          </a:xfrm>
        </p:spPr>
        <p:txBody>
          <a:bodyPr>
            <a:normAutofit fontScale="90000"/>
          </a:bodyPr>
          <a:lstStyle/>
          <a:p>
            <a:r>
              <a:rPr lang="ru-RU" sz="6700" b="1" dirty="0"/>
              <a:t>История моей семьи в годы Великой Отечественной Войны</a:t>
            </a:r>
            <a:r>
              <a:rPr lang="ru-RU" sz="6700" b="1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7422666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3489251"/>
          </a:xfrm>
        </p:spPr>
        <p:txBody>
          <a:bodyPr/>
          <a:lstStyle/>
          <a:p>
            <a:r>
              <a:rPr lang="ru-RU" sz="3600" dirty="0"/>
              <a:t>В годы Великой Отечественной Войны воевал мой прадедушка и двоюродный </a:t>
            </a:r>
            <a:r>
              <a:rPr lang="ru-RU" sz="3600" dirty="0" smtClean="0"/>
              <a:t>прадедушка.</a:t>
            </a:r>
            <a:endParaRPr lang="ru-RU" sz="3600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17664" y="836712"/>
            <a:ext cx="946448" cy="11430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623213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3888432"/>
          </a:xfrm>
        </p:spPr>
        <p:txBody>
          <a:bodyPr>
            <a:normAutofit/>
          </a:bodyPr>
          <a:lstStyle/>
          <a:p>
            <a:r>
              <a:rPr lang="ru-RU" dirty="0" smtClean="0"/>
              <a:t>Моего двоюродного прадедушку зовут </a:t>
            </a:r>
            <a:r>
              <a:rPr lang="ru-RU" b="1" dirty="0" smtClean="0"/>
              <a:t>Алексей Наберушкин</a:t>
            </a:r>
            <a:r>
              <a:rPr lang="ru-RU" dirty="0" smtClean="0"/>
              <a:t>. Был танкистом. Пошёл воевать с  первых дней войны. Его танк был счастливым, он участвовал во многих боях. Но однажды его танк был подбит в 1943 году. Танк загорелся, и прадедушка с множественными ожогами попал в госпиталь. После выздоровления опять пошёл на фронт. Снова воевал, бил фашистских оккупантов и дошёл до Берлина. И даже на одной из стен оставил надпись. </a:t>
            </a:r>
          </a:p>
          <a:p>
            <a:r>
              <a:rPr lang="ru-RU" dirty="0" smtClean="0"/>
              <a:t>После ПОБЕДЫ вернулся домой!!!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24528" y="836712"/>
            <a:ext cx="1090464" cy="11430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4342018"/>
      </p:ext>
    </p:extLst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836712"/>
            <a:ext cx="8229600" cy="5472608"/>
          </a:xfrm>
        </p:spPr>
        <p:txBody>
          <a:bodyPr>
            <a:normAutofit/>
          </a:bodyPr>
          <a:lstStyle/>
          <a:p>
            <a:r>
              <a:rPr lang="ru-RU" dirty="0" smtClean="0"/>
              <a:t>У моего прадедушки было 12 детей. После войны осталось всего двое. Все 10 человек погибли во время ВОВ.</a:t>
            </a:r>
          </a:p>
          <a:p>
            <a:r>
              <a:rPr lang="ru-RU" dirty="0" smtClean="0"/>
              <a:t>Мой прадедушка </a:t>
            </a:r>
            <a:r>
              <a:rPr lang="ru-RU" b="1" dirty="0" smtClean="0"/>
              <a:t>Емельян Челышков </a:t>
            </a:r>
            <a:r>
              <a:rPr lang="ru-RU" dirty="0" smtClean="0"/>
              <a:t>пошёл воевать с первых дней войны. В первый же бой ему меньше повезло. Был ранен и попал в плен. Его спас серебряный крестик на груди из-за чего его не расстреляли. После этого он попал в концлагерь. В один из дней наша авиация бомбила территорию захваченную фашистскими оккупантами. Одна из стен концлагеря была разрушена. С несколькими бойцами красной армии, бежал из плена. После этого он попал к нашим. Затем были длительные проверки. Потом он был зачислен в ряды красной армии. Войну прадедушка закончил в Чехословакии. </a:t>
            </a:r>
          </a:p>
          <a:p>
            <a:pPr marL="0" indent="0">
              <a:buNone/>
            </a:pPr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65908" y="764704"/>
            <a:ext cx="370384" cy="11430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658292"/>
      </p:ext>
    </p:extLst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124744"/>
            <a:ext cx="7067128" cy="4137323"/>
          </a:xfrm>
        </p:spPr>
        <p:txBody>
          <a:bodyPr/>
          <a:lstStyle/>
          <a:p>
            <a:r>
              <a:rPr lang="ru-RU" dirty="0" smtClean="0"/>
              <a:t>Я горжусь своими прадедушками, что они подарили нам мир и счастливое будущее!!!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52520" y="980728"/>
            <a:ext cx="514400" cy="11430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3147833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1714480" y="0"/>
            <a:ext cx="5370381" cy="830997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buNone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МЫ  ПОМНИМ!!!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d8914733b5d6fa8c2a556d78b7a9d9b2a6a553b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177</TotalTime>
  <Words>242</Words>
  <Application>Microsoft Office PowerPoint</Application>
  <PresentationFormat>Экран (4:3)</PresentationFormat>
  <Paragraphs>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Твердый переплет</vt:lpstr>
      <vt:lpstr>История моей семьи в годы Великой Отечественной Войны.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МБОУ СОШ №97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История моей семьи в годы Великой Отечественной Войны.</dc:title>
  <dc:creator>User</dc:creator>
  <cp:lastModifiedBy>Админ</cp:lastModifiedBy>
  <cp:revision>21</cp:revision>
  <dcterms:created xsi:type="dcterms:W3CDTF">2014-05-13T06:44:24Z</dcterms:created>
  <dcterms:modified xsi:type="dcterms:W3CDTF">2015-04-15T23:47:33Z</dcterms:modified>
</cp:coreProperties>
</file>