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0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FFCC"/>
    <a:srgbClr val="FF0066"/>
    <a:srgbClr val="33CCFF"/>
    <a:srgbClr val="FF9966"/>
    <a:srgbClr val="A0BBDC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5" autoAdjust="0"/>
    <p:restoredTop sz="94660"/>
  </p:normalViewPr>
  <p:slideViewPr>
    <p:cSldViewPr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6F9D-7FA1-4315-AE48-4C04EA5E1C6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F988-E729-4FA2-94CF-3DF4BA08C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05D6-626A-4565-B9D4-E6C665E48EBC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D05F-3670-43F9-ADA4-558FDD12F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D027-864E-4CF0-960C-A8F291A7DF0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7E0B-DDC7-4FCD-B4E6-F78572F03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EF05-67D4-49B5-84AE-C41EE725303A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A6D2-4D2C-4525-AC41-5DBB3CEE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EA70-B96E-4656-A0F1-0768FB6687D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1829-E22E-4959-9255-E779C1993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18FC-8E77-4E90-80C6-640A81279A2D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AB9B-B794-41FE-8C7F-D3AC96F6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68B3-8458-4FE1-9B91-14A5769C2D0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1CE6-B237-45CD-9BAD-F62F9BFF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8357-4A4B-4B9C-B5E6-457FCA75AF8C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8815-AB39-409B-923D-A84EF15A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9BA-6072-43F8-9288-51A2F8CCCF4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915A-2DF8-46C1-993C-3C51F7689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6CAF-9FEB-4DAD-AD45-4D3C90066AD4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566D-7912-4776-A2D3-8655B4AB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229C-A77E-4FF5-95E2-47A57DC5AF6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F505-040A-4D4C-A110-B2D4E75D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54B76-E30D-4C85-BC4E-CE07A8EE5E8D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97448-EEC7-4953-8703-B4981ED07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2349500"/>
            <a:ext cx="8229600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 Black" panose="020B0A04020102020204" pitchFamily="34" charset="0"/>
              </a:rPr>
              <a:t>История моей семьи в  годы </a:t>
            </a:r>
            <a:r>
              <a:rPr lang="ru-RU" b="1" i="1" dirty="0">
                <a:latin typeface="Arial Black" panose="020B0A04020102020204" pitchFamily="34" charset="0"/>
              </a:rPr>
              <a:t>В</a:t>
            </a:r>
            <a:r>
              <a:rPr lang="ru-RU" b="1" i="1" dirty="0" smtClean="0">
                <a:latin typeface="Arial Black" panose="020B0A04020102020204" pitchFamily="34" charset="0"/>
              </a:rPr>
              <a:t>еликой </a:t>
            </a:r>
            <a:r>
              <a:rPr lang="ru-RU" b="1" i="1" dirty="0">
                <a:latin typeface="Arial Black" panose="020B0A04020102020204" pitchFamily="34" charset="0"/>
              </a:rPr>
              <a:t>О</a:t>
            </a:r>
            <a:r>
              <a:rPr lang="ru-RU" b="1" i="1" dirty="0" smtClean="0">
                <a:latin typeface="Arial Black" panose="020B0A04020102020204" pitchFamily="34" charset="0"/>
              </a:rPr>
              <a:t>течественной </a:t>
            </a:r>
            <a:r>
              <a:rPr lang="ru-RU" b="1" i="1" dirty="0" smtClean="0">
                <a:latin typeface="Arial Black" panose="020B0A04020102020204" pitchFamily="34" charset="0"/>
              </a:rPr>
              <a:t>В</a:t>
            </a:r>
            <a:r>
              <a:rPr lang="ru-RU" b="1" i="1" dirty="0" smtClean="0">
                <a:latin typeface="Arial Black" panose="020B0A04020102020204" pitchFamily="34" charset="0"/>
              </a:rPr>
              <a:t>ойны</a:t>
            </a:r>
            <a:r>
              <a:rPr lang="ru-RU" b="1" i="1" dirty="0" smtClean="0"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latin typeface="Arial Black" panose="020B0A04020102020204" pitchFamily="34" charset="0"/>
              </a:rPr>
            </a:br>
            <a:endParaRPr lang="ru-RU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История моей семьи в годы </a:t>
            </a:r>
            <a:r>
              <a:rPr lang="ru-RU" i="1" dirty="0" smtClean="0"/>
              <a:t>Великой  </a:t>
            </a:r>
            <a:r>
              <a:rPr lang="ru-RU" i="1" dirty="0" smtClean="0"/>
              <a:t>Отечественной Войны </a:t>
            </a:r>
            <a:endParaRPr lang="ru-RU" i="1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zh-CN" dirty="0" smtClean="0"/>
              <a:t>  «Нет в России </a:t>
            </a:r>
            <a:r>
              <a:rPr lang="ru-RU" altLang="zh-CN" dirty="0" smtClean="0"/>
              <a:t>такой семьи , </a:t>
            </a:r>
            <a:r>
              <a:rPr lang="ru-RU" altLang="zh-CN" dirty="0" smtClean="0"/>
              <a:t>где не памятен свой герой» - </a:t>
            </a:r>
            <a:r>
              <a:rPr lang="ru-RU" altLang="zh-CN" dirty="0" smtClean="0"/>
              <a:t>о них </a:t>
            </a:r>
            <a:r>
              <a:rPr lang="ru-RU" altLang="zh-CN" dirty="0" smtClean="0"/>
              <a:t>поют песни. В те далекие года война коснулась каждого, ворвалась в каждую семью. Не прошла она и мимо деревни, где </a:t>
            </a:r>
            <a:r>
              <a:rPr lang="ru-RU" altLang="zh-CN" dirty="0" smtClean="0"/>
              <a:t>жил </a:t>
            </a:r>
            <a:r>
              <a:rPr lang="ru-RU" altLang="zh-CN" dirty="0" smtClean="0"/>
              <a:t>и </a:t>
            </a:r>
            <a:r>
              <a:rPr lang="ru-RU" altLang="zh-CN" dirty="0" smtClean="0"/>
              <a:t>трудился  </a:t>
            </a:r>
            <a:r>
              <a:rPr lang="ru-RU" altLang="zh-CN" dirty="0" smtClean="0"/>
              <a:t>мой </a:t>
            </a:r>
            <a:r>
              <a:rPr lang="ru-RU" altLang="zh-CN" dirty="0" smtClean="0"/>
              <a:t>прадед. </a:t>
            </a:r>
            <a:r>
              <a:rPr lang="ru-RU" altLang="zh-CN" dirty="0" smtClean="0"/>
              <a:t>Рассказы о той героической поре передавались в нашей семье из поколения в поколение. 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6394450"/>
          </a:xfrm>
          <a:noFill/>
          <a:ln/>
        </p:spPr>
        <p:txBody>
          <a:bodyPr/>
          <a:lstStyle/>
          <a:p>
            <a:pPr eaLnBrk="1" hangingPunct="1"/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Своего прадеда, </a:t>
            </a:r>
            <a:r>
              <a:rPr lang="ru-RU" altLang="zh-CN" sz="28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Катушенко</a:t>
            </a:r>
            <a:r>
              <a:rPr lang="ru-RU" altLang="zh-CN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zh-CN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Григория Лаврентьевича</a:t>
            </a:r>
            <a:r>
              <a:rPr lang="ru-RU" altLang="zh-CN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живых не застала.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Он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умер еще до моего рождения, в мае 1955-го, встретив 50-летие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Победы. Погиб трагически,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спасал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своего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товарища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r>
              <a:rPr lang="ru-RU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зорвался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мине .Много о военной поре я слышала от своих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родственников 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b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я первый раз увидела книгу «Солдаты победы» и прочитала там фамилию  прадедушки , меня охватили чувства, которые нельзя выразить одним словом: это и боль, и радость, и гордость. Боль за украденное детство моего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прадедушки, который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прошёл страшное пекло войны и возвратился домой с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победой.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 горжусь </a:t>
            </a:r>
            <a:r>
              <a:rPr lang="ru-RU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своим прадедушкой </a:t>
            </a:r>
            <a:r>
              <a:rPr lang="ru-RU" altLang="zh-CN" sz="2800" b="1" dirty="0"/>
              <a:t>!</a:t>
            </a:r>
            <a:endParaRPr lang="ru-RU" altLang="zh-CN" sz="2800" b="1" dirty="0" smtClean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5377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1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420938"/>
            <a:ext cx="8229600" cy="2087562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i="1" dirty="0" smtClean="0">
                <a:cs typeface="Angsana New" panose="02020603050405020304" pitchFamily="18" charset="-34"/>
              </a:rPr>
              <a:t>Спасибо за </a:t>
            </a:r>
            <a:r>
              <a:rPr lang="ru-RU" sz="4800" b="1" i="1" dirty="0" smtClean="0">
                <a:cs typeface="Angsana New" panose="02020603050405020304" pitchFamily="18" charset="-34"/>
              </a:rPr>
              <a:t>внимание!</a:t>
            </a:r>
            <a:r>
              <a:rPr lang="ru-RU" sz="4800" dirty="0" smtClean="0">
                <a:cs typeface="Angsana New" panose="02020603050405020304" pitchFamily="18" charset="-34"/>
              </a:rPr>
              <a:t/>
            </a:r>
            <a:br>
              <a:rPr lang="ru-RU" sz="4800" dirty="0" smtClean="0">
                <a:cs typeface="Angsana New" panose="02020603050405020304" pitchFamily="18" charset="-34"/>
              </a:rPr>
            </a:br>
            <a:r>
              <a:rPr lang="ru-RU" sz="4800" dirty="0" smtClean="0">
                <a:cs typeface="Angsana New" panose="02020603050405020304" pitchFamily="18" charset="-34"/>
              </a:rPr>
              <a:t>выполнила</a:t>
            </a:r>
            <a:r>
              <a:rPr lang="ru-RU" sz="4800" dirty="0" smtClean="0">
                <a:latin typeface="Arial" charset="0"/>
                <a:cs typeface="Angsana New" panose="02020603050405020304" pitchFamily="18" charset="-34"/>
              </a:rPr>
              <a:t>:</a:t>
            </a:r>
            <a:r>
              <a:rPr lang="ru-RU" sz="4800" dirty="0" smtClean="0">
                <a:cs typeface="Angsana New" panose="02020603050405020304" pitchFamily="18" charset="-34"/>
              </a:rPr>
              <a:t> ученица </a:t>
            </a:r>
            <a:r>
              <a:rPr lang="ru-RU" sz="4800" dirty="0" smtClean="0">
                <a:latin typeface="Arial" charset="0"/>
                <a:cs typeface="Angsana New" panose="02020603050405020304" pitchFamily="18" charset="-34"/>
              </a:rPr>
              <a:t>6</a:t>
            </a:r>
            <a:r>
              <a:rPr lang="ru-RU" sz="4800" dirty="0" smtClean="0">
                <a:cs typeface="Angsana New" panose="02020603050405020304" pitchFamily="18" charset="-34"/>
              </a:rPr>
              <a:t> </a:t>
            </a:r>
            <a:r>
              <a:rPr lang="ru-RU" sz="4800" dirty="0" smtClean="0">
                <a:latin typeface="Arial" charset="0"/>
                <a:cs typeface="Angsana New" panose="02020603050405020304" pitchFamily="18" charset="-34"/>
              </a:rPr>
              <a:t>Б</a:t>
            </a:r>
            <a:r>
              <a:rPr lang="ru-RU" sz="4800" dirty="0" smtClean="0">
                <a:cs typeface="Angsana New" panose="02020603050405020304" pitchFamily="18" charset="-34"/>
              </a:rPr>
              <a:t> </a:t>
            </a:r>
            <a:br>
              <a:rPr lang="ru-RU" sz="4800" dirty="0" smtClean="0">
                <a:cs typeface="Angsana New" panose="02020603050405020304" pitchFamily="18" charset="-34"/>
              </a:rPr>
            </a:br>
            <a:r>
              <a:rPr lang="ru-RU" sz="4800" dirty="0" smtClean="0">
                <a:cs typeface="Angsana New" panose="02020603050405020304" pitchFamily="18" charset="-34"/>
              </a:rPr>
              <a:t>Авдеева Ангелина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70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История моей семьи в  годы Великой Отечественной Войны </vt:lpstr>
      <vt:lpstr>История моей семьи в годы Великой  Отечественной Войны </vt:lpstr>
      <vt:lpstr>Своего прадеда, Катушенко  Григория Лаврентьевича, я в живых не застала. Он умер еще до моего рождения, в мае 1955-го, встретив 50-летие Победы. Погиб трагически, когда спасал своего товарища и взорвался на мине .Много о военной поре я слышала от своих родственников  . Когда я первый раз увидела книгу «Солдаты победы» и прочитала там фамилию  прадедушки , меня охватили чувства, которые нельзя выразить одним словом: это и боль, и радость, и гордость. Боль за украденное детство моего прадедушки, который прошёл страшное пекло войны и возвратился домой с победой. Я горжусь своим прадедушкой !</vt:lpstr>
      <vt:lpstr>Презентация PowerPoint</vt:lpstr>
      <vt:lpstr>Презентация PowerPoint</vt:lpstr>
      <vt:lpstr>Спасибо за внимание! выполнила: ученица 6 Б  Авдеева Ангелина</vt:lpstr>
    </vt:vector>
  </TitlesOfParts>
  <Company>МБОУ СОШ №97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 годы велико отечественной войны</dc:title>
  <dc:creator>User</dc:creator>
  <cp:lastModifiedBy>User</cp:lastModifiedBy>
  <cp:revision>8</cp:revision>
  <dcterms:created xsi:type="dcterms:W3CDTF">2002-06-30T06:35:01Z</dcterms:created>
  <dcterms:modified xsi:type="dcterms:W3CDTF">2015-02-06T07:00:54Z</dcterms:modified>
</cp:coreProperties>
</file>